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58" r:id="rId6"/>
    <p:sldId id="263" r:id="rId7"/>
    <p:sldId id="259" r:id="rId8"/>
    <p:sldId id="262" r:id="rId9"/>
    <p:sldId id="260" r:id="rId10"/>
    <p:sldId id="265" r:id="rId11"/>
    <p:sldId id="266" r:id="rId12"/>
    <p:sldId id="273" r:id="rId13"/>
    <p:sldId id="274" r:id="rId14"/>
    <p:sldId id="267" r:id="rId15"/>
    <p:sldId id="269" r:id="rId16"/>
    <p:sldId id="268" r:id="rId17"/>
    <p:sldId id="270" r:id="rId18"/>
    <p:sldId id="272" r:id="rId19"/>
    <p:sldId id="271" r:id="rId20"/>
    <p:sldId id="276" r:id="rId21"/>
    <p:sldId id="277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9/30/2018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Į</a:t>
            </a:r>
            <a:r>
              <a:rPr lang="en-US" dirty="0" err="1" smtClean="0"/>
              <a:t>vadas</a:t>
            </a:r>
            <a:r>
              <a:rPr lang="en-US" dirty="0" smtClean="0"/>
              <a:t> </a:t>
            </a:r>
            <a:r>
              <a:rPr lang="lt-LT" dirty="0" smtClean="0"/>
              <a:t>į </a:t>
            </a:r>
            <a:r>
              <a:rPr lang="lt-LT" dirty="0" err="1" smtClean="0"/>
              <a:t>robotiką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lt-LT" dirty="0"/>
              <a:t>4. Sensoriai, aplinkinio pasaulio </a:t>
            </a:r>
            <a:r>
              <a:rPr lang="lt-LT" dirty="0" smtClean="0"/>
              <a:t>suvokimas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Aistis </a:t>
            </a:r>
            <a:r>
              <a:rPr lang="lt-LT" dirty="0" err="1" smtClean="0"/>
              <a:t>Raudys</a:t>
            </a:r>
            <a:r>
              <a:rPr lang="lt-LT" dirty="0" smtClean="0"/>
              <a:t> ir Vytautas Valaitis</a:t>
            </a:r>
          </a:p>
          <a:p>
            <a:r>
              <a:rPr lang="lt-LT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Kokio tipo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Akustika, vibracijos</a:t>
            </a:r>
          </a:p>
          <a:p>
            <a:r>
              <a:rPr lang="lt-LT" dirty="0" smtClean="0"/>
              <a:t>Cheminiai</a:t>
            </a:r>
          </a:p>
          <a:p>
            <a:r>
              <a:rPr lang="lt-LT" dirty="0" smtClean="0"/>
              <a:t>Aplinkos (drėgnumas ir pan.)</a:t>
            </a:r>
          </a:p>
          <a:p>
            <a:r>
              <a:rPr lang="lt-LT" dirty="0" smtClean="0"/>
              <a:t>Pozicijos</a:t>
            </a:r>
          </a:p>
          <a:p>
            <a:r>
              <a:rPr lang="lt-LT" dirty="0" smtClean="0"/>
              <a:t>Optiniai</a:t>
            </a:r>
          </a:p>
          <a:p>
            <a:r>
              <a:rPr lang="lt-LT" dirty="0" smtClean="0"/>
              <a:t>Temperatūriniai</a:t>
            </a:r>
          </a:p>
          <a:p>
            <a:r>
              <a:rPr lang="lt-LT" dirty="0" smtClean="0"/>
              <a:t>Atstumo</a:t>
            </a:r>
          </a:p>
          <a:p>
            <a:r>
              <a:rPr lang="lt-LT" dirty="0" smtClean="0"/>
              <a:t>kiti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9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Analogue and Digital Sensors</a:t>
            </a:r>
            <a:endParaRPr lang="lt-LT" dirty="0" smtClean="0"/>
          </a:p>
          <a:p>
            <a:r>
              <a:rPr lang="lt-LT" dirty="0" smtClean="0"/>
              <a:t>Skaitmeniniai – yra arba nėra</a:t>
            </a:r>
          </a:p>
          <a:p>
            <a:r>
              <a:rPr lang="lt-LT" dirty="0" smtClean="0"/>
              <a:t>Analoginiai matuoja lygį</a:t>
            </a:r>
          </a:p>
          <a:p>
            <a:pPr lvl="1"/>
            <a:r>
              <a:rPr lang="lt-LT" dirty="0" smtClean="0"/>
              <a:t>Vėliau kombinuojant su ADC gaunamas skaitmeninis signalas</a:t>
            </a:r>
          </a:p>
          <a:p>
            <a:pPr lvl="1"/>
            <a:r>
              <a:rPr lang="lt-LT" dirty="0" smtClean="0"/>
              <a:t>Arba 0/1 kai peržengia ribą</a:t>
            </a:r>
          </a:p>
          <a:p>
            <a:endParaRPr lang="lt-LT" dirty="0"/>
          </a:p>
          <a:p>
            <a:r>
              <a:rPr lang="lt-LT" dirty="0" smtClean="0"/>
              <a:t>Varža kinta </a:t>
            </a:r>
          </a:p>
          <a:p>
            <a:r>
              <a:rPr lang="en-US" dirty="0" smtClean="0"/>
              <a:t>Thermocouples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54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Analoginis </a:t>
            </a:r>
            <a:r>
              <a:rPr lang="lt-LT" dirty="0" err="1" smtClean="0"/>
              <a:t>skaiteminis</a:t>
            </a:r>
            <a:r>
              <a:rPr lang="lt-LT" dirty="0" smtClean="0"/>
              <a:t> keitiklis (</a:t>
            </a:r>
            <a:r>
              <a:rPr lang="lt-LT" dirty="0" err="1" smtClean="0"/>
              <a:t>ang</a:t>
            </a:r>
            <a:r>
              <a:rPr lang="lt-LT" dirty="0" smtClean="0"/>
              <a:t>. ADC)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Konvertuoja analoginį signalą į skaitmeninį</a:t>
            </a:r>
          </a:p>
          <a:p>
            <a:pPr lvl="1"/>
            <a:r>
              <a:rPr lang="lt-LT" dirty="0" smtClean="0"/>
              <a:t>Turi tikslumą matuojama bitais	</a:t>
            </a:r>
          </a:p>
          <a:p>
            <a:pPr lvl="2"/>
            <a:r>
              <a:rPr lang="lt-LT" dirty="0" smtClean="0"/>
              <a:t>10, 12, 16 bitų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5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veikia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Mikrofonai</a:t>
            </a:r>
          </a:p>
          <a:p>
            <a:r>
              <a:rPr lang="lt-LT" dirty="0" smtClean="0"/>
              <a:t>Vibracijos matavimas</a:t>
            </a:r>
          </a:p>
          <a:p>
            <a:r>
              <a:rPr lang="lt-LT" dirty="0" smtClean="0"/>
              <a:t>Seisminiai matuokliai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Sensori</a:t>
            </a:r>
            <a:r>
              <a:rPr lang="lt-LT" dirty="0" smtClean="0"/>
              <a:t>ų idėjos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Aplinka keičia medžiagas </a:t>
            </a:r>
          </a:p>
          <a:p>
            <a:r>
              <a:rPr lang="lt-LT" dirty="0" smtClean="0"/>
              <a:t>Generuoja silpną srovę</a:t>
            </a:r>
          </a:p>
          <a:p>
            <a:pPr lvl="1"/>
            <a:r>
              <a:rPr lang="lt-LT" dirty="0" smtClean="0"/>
              <a:t>Mikrofonai</a:t>
            </a:r>
          </a:p>
          <a:p>
            <a:pPr lvl="1"/>
            <a:r>
              <a:rPr lang="lt-LT" dirty="0" err="1" smtClean="0"/>
              <a:t>Termo</a:t>
            </a:r>
            <a:endParaRPr lang="lt-LT" dirty="0" smtClean="0"/>
          </a:p>
          <a:p>
            <a:r>
              <a:rPr lang="lt-LT" dirty="0" smtClean="0"/>
              <a:t>Keičia varžą</a:t>
            </a:r>
          </a:p>
          <a:p>
            <a:pPr lvl="1"/>
            <a:r>
              <a:rPr lang="lt-LT" dirty="0" smtClean="0"/>
              <a:t>Foto</a:t>
            </a:r>
          </a:p>
          <a:p>
            <a:pPr lvl="1"/>
            <a:r>
              <a:rPr lang="lt-LT" dirty="0" smtClean="0"/>
              <a:t>Spaudimo</a:t>
            </a:r>
          </a:p>
          <a:p>
            <a:pPr lvl="1"/>
            <a:r>
              <a:rPr lang="lt-LT" dirty="0" err="1" smtClean="0"/>
              <a:t>Termo</a:t>
            </a:r>
            <a:endParaRPr lang="lt-LT" dirty="0" smtClean="0"/>
          </a:p>
          <a:p>
            <a:pPr lvl="1"/>
            <a:r>
              <a:rPr lang="lt-LT" dirty="0" smtClean="0"/>
              <a:t>Kampo</a:t>
            </a:r>
            <a:endParaRPr lang="en-US" dirty="0" smtClean="0"/>
          </a:p>
          <a:p>
            <a:r>
              <a:rPr lang="en-US" dirty="0" smtClean="0"/>
              <a:t>Kei</a:t>
            </a:r>
            <a:r>
              <a:rPr lang="lt-LT" dirty="0" smtClean="0"/>
              <a:t>č</a:t>
            </a:r>
            <a:r>
              <a:rPr lang="en-US" dirty="0" err="1" smtClean="0"/>
              <a:t>iasi</a:t>
            </a:r>
            <a:r>
              <a:rPr lang="en-US" dirty="0" smtClean="0"/>
              <a:t> </a:t>
            </a:r>
            <a:r>
              <a:rPr lang="en-US" dirty="0" err="1" smtClean="0"/>
              <a:t>kondensatoriaus</a:t>
            </a:r>
            <a:r>
              <a:rPr lang="en-US" dirty="0" smtClean="0"/>
              <a:t> </a:t>
            </a:r>
            <a:r>
              <a:rPr lang="en-US" dirty="0" err="1" smtClean="0"/>
              <a:t>talpa</a:t>
            </a:r>
            <a:endParaRPr lang="lt-LT" dirty="0" smtClean="0"/>
          </a:p>
          <a:p>
            <a:r>
              <a:rPr lang="lt-LT" dirty="0" smtClean="0"/>
              <a:t>Kiti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8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Mikrofonai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Garsą/vibracijas paverčia elektros impulsais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dynamic microphone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condenser microphone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lt-LT" dirty="0" err="1" smtClean="0"/>
              <a:t>Electret</a:t>
            </a:r>
            <a:r>
              <a:rPr lang="lt-LT" dirty="0" smtClean="0"/>
              <a:t> </a:t>
            </a:r>
            <a:r>
              <a:rPr lang="lt-LT" dirty="0" err="1" smtClean="0"/>
              <a:t>microphone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Elektros impulsus konvertuoja į skaitmeninį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/>
              <a:t>signalą (ADC)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205" y="1293112"/>
            <a:ext cx="3114286" cy="3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82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</a:t>
            </a:r>
            <a:r>
              <a:rPr lang="lt-LT" dirty="0" err="1" smtClean="0"/>
              <a:t>ibracij</a:t>
            </a:r>
            <a:r>
              <a:rPr lang="en-US" dirty="0" err="1" smtClean="0"/>
              <a:t>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349" y="2701023"/>
            <a:ext cx="4528755" cy="339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25" y="2696860"/>
            <a:ext cx="4534301" cy="340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62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40" y="198771"/>
            <a:ext cx="8571497" cy="6141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3388" y="365125"/>
            <a:ext cx="5490411" cy="1325563"/>
          </a:xfrm>
        </p:spPr>
        <p:txBody>
          <a:bodyPr/>
          <a:lstStyle/>
          <a:p>
            <a:r>
              <a:rPr lang="lt-LT" dirty="0" smtClean="0"/>
              <a:t>K</a:t>
            </a:r>
            <a:r>
              <a:rPr lang="en-US" dirty="0" err="1" smtClean="0"/>
              <a:t>ondensatoriaus</a:t>
            </a:r>
            <a:r>
              <a:rPr lang="en-US" dirty="0" smtClean="0"/>
              <a:t> </a:t>
            </a:r>
            <a:r>
              <a:rPr lang="en-US" dirty="0" err="1" smtClean="0"/>
              <a:t>talpa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6362072"/>
            <a:ext cx="10515600" cy="722647"/>
          </a:xfrm>
        </p:spPr>
        <p:txBody>
          <a:bodyPr/>
          <a:lstStyle/>
          <a:p>
            <a:r>
              <a:rPr lang="en-US" dirty="0"/>
              <a:t>https://www.arduino.cc/en/Tutorial/CapacitanceMeter</a:t>
            </a:r>
          </a:p>
        </p:txBody>
      </p:sp>
    </p:spTree>
    <p:extLst>
      <p:ext uri="{BB962C8B-B14F-4D97-AF65-F5344CB8AC3E}">
        <p14:creationId xmlns:p14="http://schemas.microsoft.com/office/powerpoint/2010/main" val="434938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</a:t>
            </a:r>
            <a:r>
              <a:rPr lang="lt-LT" dirty="0" err="1" smtClean="0"/>
              <a:t>rezistoriai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1384"/>
            <a:ext cx="4403559" cy="25375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159" y="365125"/>
            <a:ext cx="4133850" cy="4762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02664" y="6059724"/>
            <a:ext cx="434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http://www.circuitstoday.com/photoresistor</a:t>
            </a:r>
          </a:p>
        </p:txBody>
      </p:sp>
    </p:spTree>
    <p:extLst>
      <p:ext uri="{BB962C8B-B14F-4D97-AF65-F5344CB8AC3E}">
        <p14:creationId xmlns:p14="http://schemas.microsoft.com/office/powerpoint/2010/main" val="3318765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</a:t>
            </a:r>
            <a:r>
              <a:rPr lang="lt-LT" dirty="0" err="1" smtClean="0"/>
              <a:t>rezistoriai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664" y="6059724"/>
            <a:ext cx="434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http://www.circuitstoday.com/photoresistor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4" y="1958181"/>
            <a:ext cx="5715000" cy="3476625"/>
          </a:xfrm>
        </p:spPr>
      </p:pic>
    </p:spTree>
    <p:extLst>
      <p:ext uri="{BB962C8B-B14F-4D97-AF65-F5344CB8AC3E}">
        <p14:creationId xmlns:p14="http://schemas.microsoft.com/office/powerpoint/2010/main" val="1186402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diodai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43" y="1811546"/>
            <a:ext cx="2914650" cy="2133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22" y="490378"/>
            <a:ext cx="4254471" cy="3095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5410"/>
            <a:ext cx="2999874" cy="299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33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diodai</a:t>
            </a:r>
            <a:endParaRPr lang="en-US" dirty="0"/>
          </a:p>
        </p:txBody>
      </p:sp>
      <p:pic>
        <p:nvPicPr>
          <p:cNvPr id="4" name="Picture 3" descr="databank3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59" y="1825625"/>
            <a:ext cx="9796525" cy="36527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7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Termistoriai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922" y="1792296"/>
            <a:ext cx="4880008" cy="4081112"/>
          </a:xfrm>
        </p:spPr>
      </p:pic>
      <p:sp>
        <p:nvSpPr>
          <p:cNvPr id="4" name="Rectangle 3"/>
          <p:cNvSpPr/>
          <p:nvPr/>
        </p:nvSpPr>
        <p:spPr>
          <a:xfrm>
            <a:off x="625642" y="6394467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http://www.circuitstoday.com/thermistors-working-types-applications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43" y="2406065"/>
            <a:ext cx="41243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2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Termistoriai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5642" y="6394467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http://www.circuitstoday.com/thermistors-working-types-applications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" y="1623052"/>
            <a:ext cx="5343525" cy="44196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598694" y="1825625"/>
            <a:ext cx="5755105" cy="4351338"/>
          </a:xfrm>
        </p:spPr>
        <p:txBody>
          <a:bodyPr/>
          <a:lstStyle/>
          <a:p>
            <a:r>
              <a:rPr lang="en-US" b="1" dirty="0"/>
              <a:t>PTC Thermistor</a:t>
            </a:r>
          </a:p>
          <a:p>
            <a:r>
              <a:rPr lang="en-US" b="1" dirty="0"/>
              <a:t>NTC Thermistor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04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Atstumo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Ultragarso</a:t>
            </a:r>
          </a:p>
          <a:p>
            <a:r>
              <a:rPr lang="lt-LT" dirty="0" err="1" smtClean="0"/>
              <a:t>Infraredas</a:t>
            </a:r>
            <a:endParaRPr lang="lt-LT" dirty="0" smtClean="0"/>
          </a:p>
          <a:p>
            <a:r>
              <a:rPr lang="lt-LT" dirty="0" err="1" smtClean="0"/>
              <a:t>Mikrobangu</a:t>
            </a:r>
            <a:endParaRPr lang="lt-LT" dirty="0" smtClean="0"/>
          </a:p>
          <a:p>
            <a:r>
              <a:rPr lang="lt-LT" dirty="0" smtClean="0"/>
              <a:t>TTF</a:t>
            </a:r>
          </a:p>
          <a:p>
            <a:endParaRPr lang="lt-LT" dirty="0" smtClean="0"/>
          </a:p>
          <a:p>
            <a:r>
              <a:rPr lang="lt-LT" dirty="0" smtClean="0"/>
              <a:t>Policija mėgsta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68" y="170949"/>
            <a:ext cx="2486526" cy="2486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878" y="2657475"/>
            <a:ext cx="4171950" cy="4200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80" y="3211888"/>
            <a:ext cx="2604837" cy="26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94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Dujų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CO2</a:t>
            </a:r>
          </a:p>
          <a:p>
            <a:r>
              <a:rPr lang="lt-LT" dirty="0" smtClean="0"/>
              <a:t>CO</a:t>
            </a:r>
          </a:p>
          <a:p>
            <a:r>
              <a:rPr lang="lt-LT" dirty="0" smtClean="0"/>
              <a:t>Metano</a:t>
            </a:r>
          </a:p>
          <a:p>
            <a:r>
              <a:rPr lang="lt-LT" dirty="0" smtClean="0"/>
              <a:t>Ir t.t.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844216"/>
            <a:ext cx="4495800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349" y="1825626"/>
            <a:ext cx="4109952" cy="41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37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Magnetinio lauko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Hall</a:t>
            </a:r>
            <a:r>
              <a:rPr lang="lt-LT" dirty="0" smtClean="0"/>
              <a:t> </a:t>
            </a:r>
            <a:r>
              <a:rPr lang="lt-LT" dirty="0" err="1" smtClean="0"/>
              <a:t>effect</a:t>
            </a:r>
            <a:endParaRPr lang="lt-LT" dirty="0" smtClean="0"/>
          </a:p>
          <a:p>
            <a:r>
              <a:rPr lang="lt-LT" dirty="0" smtClean="0"/>
              <a:t>Analoginiai </a:t>
            </a:r>
          </a:p>
          <a:p>
            <a:r>
              <a:rPr lang="lt-LT" dirty="0" err="1" smtClean="0"/>
              <a:t>Skaitmeniai</a:t>
            </a:r>
            <a:endParaRPr lang="lt-LT" dirty="0" smtClean="0"/>
          </a:p>
          <a:p>
            <a:endParaRPr lang="lt-LT" dirty="0"/>
          </a:p>
          <a:p>
            <a:r>
              <a:rPr lang="lt-LT" dirty="0" smtClean="0"/>
              <a:t>Skiria polius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657" y="1825625"/>
            <a:ext cx="7392143" cy="4158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6357" y="6404629"/>
            <a:ext cx="4029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https://en.wikipedia.org/wiki/Hall_effect</a:t>
            </a:r>
          </a:p>
        </p:txBody>
      </p:sp>
    </p:spTree>
    <p:extLst>
      <p:ext uri="{BB962C8B-B14F-4D97-AF65-F5344CB8AC3E}">
        <p14:creationId xmlns:p14="http://schemas.microsoft.com/office/powerpoint/2010/main" val="4002110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Vandens/skysčio/oro pratekėjimo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Naudoja </a:t>
            </a:r>
            <a:r>
              <a:rPr lang="lt-LT" dirty="0" err="1" smtClean="0"/>
              <a:t>hall</a:t>
            </a:r>
            <a:r>
              <a:rPr lang="lt-LT" dirty="0" smtClean="0"/>
              <a:t> arba </a:t>
            </a:r>
          </a:p>
          <a:p>
            <a:r>
              <a:rPr lang="lt-LT" dirty="0" smtClean="0"/>
              <a:t>Optini principą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622" y="2285999"/>
            <a:ext cx="3377351" cy="298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51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 </a:t>
            </a:r>
            <a:r>
              <a:rPr lang="lt-LT" dirty="0" err="1" smtClean="0"/>
              <a:t>sesnoriai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Reguoja</a:t>
            </a:r>
            <a:r>
              <a:rPr lang="lt-LT" dirty="0" smtClean="0"/>
              <a:t> į šilumos spindulius</a:t>
            </a:r>
          </a:p>
          <a:p>
            <a:r>
              <a:rPr lang="lt-LT" dirty="0" err="1" smtClean="0"/>
              <a:t>Reguoja</a:t>
            </a:r>
            <a:r>
              <a:rPr lang="lt-LT" dirty="0" smtClean="0"/>
              <a:t> į </a:t>
            </a:r>
            <a:r>
              <a:rPr lang="lt-LT" dirty="0" err="1" smtClean="0"/>
              <a:t>pasikeitimus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744" y="1456323"/>
            <a:ext cx="4076700" cy="3448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45" y="3694698"/>
            <a:ext cx="4086225" cy="2419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9285" y="6311900"/>
            <a:ext cx="966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https://learn.adafruit.com/pir-passive-infrared-proximity-motion-sensor/how-pirs-work</a:t>
            </a:r>
          </a:p>
        </p:txBody>
      </p:sp>
    </p:spTree>
    <p:extLst>
      <p:ext uri="{BB962C8B-B14F-4D97-AF65-F5344CB8AC3E}">
        <p14:creationId xmlns:p14="http://schemas.microsoft.com/office/powerpoint/2010/main" val="285199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8894"/>
            <a:ext cx="6906126" cy="6906126"/>
          </a:xfrm>
        </p:spPr>
      </p:pic>
    </p:spTree>
    <p:extLst>
      <p:ext uri="{BB962C8B-B14F-4D97-AF65-F5344CB8AC3E}">
        <p14:creationId xmlns:p14="http://schemas.microsoft.com/office/powerpoint/2010/main" val="310119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Ir daug kitų sensorių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2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5966</TotalTime>
  <Words>213</Words>
  <Application>Microsoft Office PowerPoint</Application>
  <PresentationFormat>Widescreen</PresentationFormat>
  <Paragraphs>92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Įvadas į robotiką</vt:lpstr>
      <vt:lpstr>Kokio tipo sensoriai</vt:lpstr>
      <vt:lpstr>PowerPoint Presentation</vt:lpstr>
      <vt:lpstr>Analoginis skaiteminis keitiklis (ang. ADC)</vt:lpstr>
      <vt:lpstr>Kaip veikia sensoriai</vt:lpstr>
      <vt:lpstr>Sensorių idėjos</vt:lpstr>
      <vt:lpstr>Mikrofonai</vt:lpstr>
      <vt:lpstr>Vibracijos</vt:lpstr>
      <vt:lpstr>Kondensatoriaus talpa</vt:lpstr>
      <vt:lpstr>Foto rezistoriai</vt:lpstr>
      <vt:lpstr>Foto rezistoriai</vt:lpstr>
      <vt:lpstr>Foto diodai</vt:lpstr>
      <vt:lpstr>Foto diodai</vt:lpstr>
      <vt:lpstr>Termistoriai</vt:lpstr>
      <vt:lpstr>Termistoriai</vt:lpstr>
      <vt:lpstr>Atstumo sensoriai</vt:lpstr>
      <vt:lpstr>Dujų sensoriai</vt:lpstr>
      <vt:lpstr>Magnetinio lauko sensoriai</vt:lpstr>
      <vt:lpstr>Vandens/skysčio/oro pratekėjimo sensoriai</vt:lpstr>
      <vt:lpstr>PIR sesnoriai</vt:lpstr>
      <vt:lpstr>PowerPoint Presentation</vt:lpstr>
      <vt:lpstr>Ir daug kitų sensorių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Windows User</cp:lastModifiedBy>
  <cp:revision>20</cp:revision>
  <dcterms:created xsi:type="dcterms:W3CDTF">2018-07-13T08:07:26Z</dcterms:created>
  <dcterms:modified xsi:type="dcterms:W3CDTF">2018-09-30T18:04:10Z</dcterms:modified>
</cp:coreProperties>
</file>