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ebp" ContentType="image/webp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64" r:id="rId5"/>
    <p:sldId id="258" r:id="rId6"/>
    <p:sldId id="263" r:id="rId7"/>
    <p:sldId id="284" r:id="rId8"/>
    <p:sldId id="259" r:id="rId9"/>
    <p:sldId id="262" r:id="rId10"/>
    <p:sldId id="260" r:id="rId11"/>
    <p:sldId id="265" r:id="rId12"/>
    <p:sldId id="266" r:id="rId13"/>
    <p:sldId id="273" r:id="rId14"/>
    <p:sldId id="274" r:id="rId15"/>
    <p:sldId id="285" r:id="rId16"/>
    <p:sldId id="267" r:id="rId17"/>
    <p:sldId id="269" r:id="rId18"/>
    <p:sldId id="268" r:id="rId19"/>
    <p:sldId id="278" r:id="rId20"/>
    <p:sldId id="279" r:id="rId21"/>
    <p:sldId id="270" r:id="rId22"/>
    <p:sldId id="281" r:id="rId23"/>
    <p:sldId id="272" r:id="rId24"/>
    <p:sldId id="286" r:id="rId25"/>
    <p:sldId id="271" r:id="rId26"/>
    <p:sldId id="276" r:id="rId27"/>
    <p:sldId id="287" r:id="rId28"/>
    <p:sldId id="288" r:id="rId29"/>
    <p:sldId id="289" r:id="rId30"/>
    <p:sldId id="277" r:id="rId31"/>
    <p:sldId id="275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3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102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istis Raudys" userId="d0657fc4-24ea-43b6-a3f9-402aaedeb8df" providerId="ADAL" clId="{527EF937-F255-41C3-919A-6EBE8231361F}"/>
    <pc:docChg chg="custSel modSld">
      <pc:chgData name="Aistis Raudys" userId="d0657fc4-24ea-43b6-a3f9-402aaedeb8df" providerId="ADAL" clId="{527EF937-F255-41C3-919A-6EBE8231361F}" dt="2020-11-17T07:55:25.461" v="32" actId="6549"/>
      <pc:docMkLst>
        <pc:docMk/>
      </pc:docMkLst>
      <pc:sldChg chg="modSp mod">
        <pc:chgData name="Aistis Raudys" userId="d0657fc4-24ea-43b6-a3f9-402aaedeb8df" providerId="ADAL" clId="{527EF937-F255-41C3-919A-6EBE8231361F}" dt="2020-11-17T07:52:52.994" v="0" actId="20577"/>
        <pc:sldMkLst>
          <pc:docMk/>
          <pc:sldMk cId="451694115" sldId="268"/>
        </pc:sldMkLst>
        <pc:spChg chg="mod">
          <ac:chgData name="Aistis Raudys" userId="d0657fc4-24ea-43b6-a3f9-402aaedeb8df" providerId="ADAL" clId="{527EF937-F255-41C3-919A-6EBE8231361F}" dt="2020-11-17T07:52:52.994" v="0" actId="20577"/>
          <ac:spMkLst>
            <pc:docMk/>
            <pc:sldMk cId="451694115" sldId="268"/>
            <ac:spMk id="3" creationId="{00000000-0000-0000-0000-000000000000}"/>
          </ac:spMkLst>
        </pc:spChg>
      </pc:sldChg>
      <pc:sldChg chg="modSp mod">
        <pc:chgData name="Aistis Raudys" userId="d0657fc4-24ea-43b6-a3f9-402aaedeb8df" providerId="ADAL" clId="{527EF937-F255-41C3-919A-6EBE8231361F}" dt="2020-11-17T07:55:25.461" v="32" actId="6549"/>
        <pc:sldMkLst>
          <pc:docMk/>
          <pc:sldMk cId="3034237286" sldId="270"/>
        </pc:sldMkLst>
        <pc:spChg chg="mod">
          <ac:chgData name="Aistis Raudys" userId="d0657fc4-24ea-43b6-a3f9-402aaedeb8df" providerId="ADAL" clId="{527EF937-F255-41C3-919A-6EBE8231361F}" dt="2020-11-17T07:55:25.461" v="32" actId="6549"/>
          <ac:spMkLst>
            <pc:docMk/>
            <pc:sldMk cId="3034237286" sldId="270"/>
            <ac:spMk id="3" creationId="{00000000-0000-0000-0000-000000000000}"/>
          </ac:spMkLst>
        </pc:spChg>
        <pc:picChg chg="mod">
          <ac:chgData name="Aistis Raudys" userId="d0657fc4-24ea-43b6-a3f9-402aaedeb8df" providerId="ADAL" clId="{527EF937-F255-41C3-919A-6EBE8231361F}" dt="2020-11-17T07:55:15.211" v="20" actId="1076"/>
          <ac:picMkLst>
            <pc:docMk/>
            <pc:sldMk cId="3034237286" sldId="270"/>
            <ac:picMk id="4" creationId="{00000000-0000-0000-0000-000000000000}"/>
          </ac:picMkLst>
        </pc:picChg>
        <pc:picChg chg="mod">
          <ac:chgData name="Aistis Raudys" userId="d0657fc4-24ea-43b6-a3f9-402aaedeb8df" providerId="ADAL" clId="{527EF937-F255-41C3-919A-6EBE8231361F}" dt="2020-11-17T07:55:14.012" v="19" actId="1076"/>
          <ac:picMkLst>
            <pc:docMk/>
            <pc:sldMk cId="3034237286" sldId="270"/>
            <ac:picMk id="5" creationId="{00000000-0000-0000-0000-000000000000}"/>
          </ac:picMkLst>
        </pc:picChg>
      </pc:sldChg>
    </pc:docChg>
  </pc:docChgLst>
  <pc:docChgLst>
    <pc:chgData name="Aistis" userId="d0657fc4-24ea-43b6-a3f9-402aaedeb8df" providerId="ADAL" clId="{A85D6968-CA29-490A-B8DF-443C2BA8D920}"/>
    <pc:docChg chg="undo custSel modSld">
      <pc:chgData name="Aistis" userId="d0657fc4-24ea-43b6-a3f9-402aaedeb8df" providerId="ADAL" clId="{A85D6968-CA29-490A-B8DF-443C2BA8D920}" dt="2021-10-19T08:22:11.746" v="97" actId="1076"/>
      <pc:docMkLst>
        <pc:docMk/>
      </pc:docMkLst>
      <pc:sldChg chg="modSp mod">
        <pc:chgData name="Aistis" userId="d0657fc4-24ea-43b6-a3f9-402aaedeb8df" providerId="ADAL" clId="{A85D6968-CA29-490A-B8DF-443C2BA8D920}" dt="2021-10-19T07:20:14.404" v="51" actId="20577"/>
        <pc:sldMkLst>
          <pc:docMk/>
          <pc:sldMk cId="4128978181" sldId="256"/>
        </pc:sldMkLst>
        <pc:spChg chg="mod">
          <ac:chgData name="Aistis" userId="d0657fc4-24ea-43b6-a3f9-402aaedeb8df" providerId="ADAL" clId="{A85D6968-CA29-490A-B8DF-443C2BA8D920}" dt="2021-10-19T07:20:14.404" v="51" actId="20577"/>
          <ac:spMkLst>
            <pc:docMk/>
            <pc:sldMk cId="4128978181" sldId="256"/>
            <ac:spMk id="3" creationId="{00000000-0000-0000-0000-000000000000}"/>
          </ac:spMkLst>
        </pc:spChg>
      </pc:sldChg>
      <pc:sldChg chg="modSp mod">
        <pc:chgData name="Aistis" userId="d0657fc4-24ea-43b6-a3f9-402aaedeb8df" providerId="ADAL" clId="{A85D6968-CA29-490A-B8DF-443C2BA8D920}" dt="2021-10-19T05:51:47.154" v="50" actId="6549"/>
        <pc:sldMkLst>
          <pc:docMk/>
          <pc:sldMk cId="1785792009" sldId="257"/>
        </pc:sldMkLst>
        <pc:spChg chg="mod">
          <ac:chgData name="Aistis" userId="d0657fc4-24ea-43b6-a3f9-402aaedeb8df" providerId="ADAL" clId="{A85D6968-CA29-490A-B8DF-443C2BA8D920}" dt="2021-10-19T05:51:47.154" v="50" actId="6549"/>
          <ac:spMkLst>
            <pc:docMk/>
            <pc:sldMk cId="1785792009" sldId="257"/>
            <ac:spMk id="3" creationId="{00000000-0000-0000-0000-000000000000}"/>
          </ac:spMkLst>
        </pc:spChg>
      </pc:sldChg>
      <pc:sldChg chg="modSp mod">
        <pc:chgData name="Aistis" userId="d0657fc4-24ea-43b6-a3f9-402aaedeb8df" providerId="ADAL" clId="{A85D6968-CA29-490A-B8DF-443C2BA8D920}" dt="2021-10-19T07:49:21.623" v="58" actId="1076"/>
        <pc:sldMkLst>
          <pc:docMk/>
          <pc:sldMk cId="487782566" sldId="259"/>
        </pc:sldMkLst>
        <pc:picChg chg="mod">
          <ac:chgData name="Aistis" userId="d0657fc4-24ea-43b6-a3f9-402aaedeb8df" providerId="ADAL" clId="{A85D6968-CA29-490A-B8DF-443C2BA8D920}" dt="2021-10-19T07:49:21.623" v="58" actId="1076"/>
          <ac:picMkLst>
            <pc:docMk/>
            <pc:sldMk cId="487782566" sldId="259"/>
            <ac:picMk id="6" creationId="{00000000-0000-0000-0000-000000000000}"/>
          </ac:picMkLst>
        </pc:picChg>
      </pc:sldChg>
      <pc:sldChg chg="modSp mod">
        <pc:chgData name="Aistis" userId="d0657fc4-24ea-43b6-a3f9-402aaedeb8df" providerId="ADAL" clId="{A85D6968-CA29-490A-B8DF-443C2BA8D920}" dt="2021-10-19T07:41:27.884" v="56" actId="20577"/>
        <pc:sldMkLst>
          <pc:docMk/>
          <pc:sldMk cId="2004786461" sldId="263"/>
        </pc:sldMkLst>
        <pc:spChg chg="mod">
          <ac:chgData name="Aistis" userId="d0657fc4-24ea-43b6-a3f9-402aaedeb8df" providerId="ADAL" clId="{A85D6968-CA29-490A-B8DF-443C2BA8D920}" dt="2021-10-19T07:41:27.884" v="56" actId="20577"/>
          <ac:spMkLst>
            <pc:docMk/>
            <pc:sldMk cId="2004786461" sldId="263"/>
            <ac:spMk id="3" creationId="{00000000-0000-0000-0000-000000000000}"/>
          </ac:spMkLst>
        </pc:spChg>
      </pc:sldChg>
      <pc:sldChg chg="modSp mod">
        <pc:chgData name="Aistis" userId="d0657fc4-24ea-43b6-a3f9-402aaedeb8df" providerId="ADAL" clId="{A85D6968-CA29-490A-B8DF-443C2BA8D920}" dt="2021-10-19T05:28:02.258" v="8" actId="20577"/>
        <pc:sldMkLst>
          <pc:docMk/>
          <pc:sldMk cId="451694115" sldId="268"/>
        </pc:sldMkLst>
        <pc:spChg chg="mod">
          <ac:chgData name="Aistis" userId="d0657fc4-24ea-43b6-a3f9-402aaedeb8df" providerId="ADAL" clId="{A85D6968-CA29-490A-B8DF-443C2BA8D920}" dt="2021-10-19T05:27:26.336" v="0"/>
          <ac:spMkLst>
            <pc:docMk/>
            <pc:sldMk cId="451694115" sldId="268"/>
            <ac:spMk id="2" creationId="{00000000-0000-0000-0000-000000000000}"/>
          </ac:spMkLst>
        </pc:spChg>
        <pc:spChg chg="mod">
          <ac:chgData name="Aistis" userId="d0657fc4-24ea-43b6-a3f9-402aaedeb8df" providerId="ADAL" clId="{A85D6968-CA29-490A-B8DF-443C2BA8D920}" dt="2021-10-19T05:28:02.258" v="8" actId="20577"/>
          <ac:spMkLst>
            <pc:docMk/>
            <pc:sldMk cId="451694115" sldId="268"/>
            <ac:spMk id="3" creationId="{00000000-0000-0000-0000-000000000000}"/>
          </ac:spMkLst>
        </pc:spChg>
      </pc:sldChg>
      <pc:sldChg chg="modSp mod">
        <pc:chgData name="Aistis" userId="d0657fc4-24ea-43b6-a3f9-402aaedeb8df" providerId="ADAL" clId="{A85D6968-CA29-490A-B8DF-443C2BA8D920}" dt="2021-10-19T05:34:30.946" v="26"/>
        <pc:sldMkLst>
          <pc:docMk/>
          <pc:sldMk cId="3034237286" sldId="270"/>
        </pc:sldMkLst>
        <pc:spChg chg="mod">
          <ac:chgData name="Aistis" userId="d0657fc4-24ea-43b6-a3f9-402aaedeb8df" providerId="ADAL" clId="{A85D6968-CA29-490A-B8DF-443C2BA8D920}" dt="2021-10-19T05:34:30.946" v="26"/>
          <ac:spMkLst>
            <pc:docMk/>
            <pc:sldMk cId="3034237286" sldId="270"/>
            <ac:spMk id="2" creationId="{00000000-0000-0000-0000-000000000000}"/>
          </ac:spMkLst>
        </pc:spChg>
      </pc:sldChg>
      <pc:sldChg chg="addSp delSp modSp mod">
        <pc:chgData name="Aistis" userId="d0657fc4-24ea-43b6-a3f9-402aaedeb8df" providerId="ADAL" clId="{A85D6968-CA29-490A-B8DF-443C2BA8D920}" dt="2021-10-19T08:22:11.746" v="97" actId="1076"/>
        <pc:sldMkLst>
          <pc:docMk/>
          <pc:sldMk cId="3722151257" sldId="271"/>
        </pc:sldMkLst>
        <pc:spChg chg="mod">
          <ac:chgData name="Aistis" userId="d0657fc4-24ea-43b6-a3f9-402aaedeb8df" providerId="ADAL" clId="{A85D6968-CA29-490A-B8DF-443C2BA8D920}" dt="2021-10-19T05:35:03.236" v="28"/>
          <ac:spMkLst>
            <pc:docMk/>
            <pc:sldMk cId="3722151257" sldId="271"/>
            <ac:spMk id="2" creationId="{00000000-0000-0000-0000-000000000000}"/>
          </ac:spMkLst>
        </pc:spChg>
        <pc:spChg chg="mod">
          <ac:chgData name="Aistis" userId="d0657fc4-24ea-43b6-a3f9-402aaedeb8df" providerId="ADAL" clId="{A85D6968-CA29-490A-B8DF-443C2BA8D920}" dt="2021-10-19T05:35:14.410" v="30" actId="20577"/>
          <ac:spMkLst>
            <pc:docMk/>
            <pc:sldMk cId="3722151257" sldId="271"/>
            <ac:spMk id="3" creationId="{00000000-0000-0000-0000-000000000000}"/>
          </ac:spMkLst>
        </pc:spChg>
        <pc:spChg chg="add del">
          <ac:chgData name="Aistis" userId="d0657fc4-24ea-43b6-a3f9-402aaedeb8df" providerId="ADAL" clId="{A85D6968-CA29-490A-B8DF-443C2BA8D920}" dt="2021-10-19T08:22:02.675" v="94" actId="22"/>
          <ac:spMkLst>
            <pc:docMk/>
            <pc:sldMk cId="3722151257" sldId="271"/>
            <ac:spMk id="8" creationId="{3897DB42-AD82-4499-B008-EEA7C7BBA582}"/>
          </ac:spMkLst>
        </pc:spChg>
        <pc:picChg chg="add mod">
          <ac:chgData name="Aistis" userId="d0657fc4-24ea-43b6-a3f9-402aaedeb8df" providerId="ADAL" clId="{A85D6968-CA29-490A-B8DF-443C2BA8D920}" dt="2021-10-19T08:20:38.199" v="91" actId="14100"/>
          <ac:picMkLst>
            <pc:docMk/>
            <pc:sldMk cId="3722151257" sldId="271"/>
            <ac:picMk id="5" creationId="{54FC2940-DC8B-4AE1-ADAD-DD4BF90AB90A}"/>
          </ac:picMkLst>
        </pc:picChg>
        <pc:picChg chg="mod">
          <ac:chgData name="Aistis" userId="d0657fc4-24ea-43b6-a3f9-402aaedeb8df" providerId="ADAL" clId="{A85D6968-CA29-490A-B8DF-443C2BA8D920}" dt="2021-10-19T08:21:59.840" v="92" actId="1076"/>
          <ac:picMkLst>
            <pc:docMk/>
            <pc:sldMk cId="3722151257" sldId="271"/>
            <ac:picMk id="6" creationId="{00000000-0000-0000-0000-000000000000}"/>
          </ac:picMkLst>
        </pc:picChg>
        <pc:picChg chg="add mod">
          <ac:chgData name="Aistis" userId="d0657fc4-24ea-43b6-a3f9-402aaedeb8df" providerId="ADAL" clId="{A85D6968-CA29-490A-B8DF-443C2BA8D920}" dt="2021-10-19T08:22:11.746" v="97" actId="1076"/>
          <ac:picMkLst>
            <pc:docMk/>
            <pc:sldMk cId="3722151257" sldId="271"/>
            <ac:picMk id="10" creationId="{4950AC41-B0AC-4E30-9EA0-410085F88F9B}"/>
          </ac:picMkLst>
        </pc:picChg>
      </pc:sldChg>
      <pc:sldChg chg="modSp mod">
        <pc:chgData name="Aistis" userId="d0657fc4-24ea-43b6-a3f9-402aaedeb8df" providerId="ADAL" clId="{A85D6968-CA29-490A-B8DF-443C2BA8D920}" dt="2021-10-19T08:17:29.465" v="88" actId="20577"/>
        <pc:sldMkLst>
          <pc:docMk/>
          <pc:sldMk cId="4002110547" sldId="272"/>
        </pc:sldMkLst>
        <pc:spChg chg="mod">
          <ac:chgData name="Aistis" userId="d0657fc4-24ea-43b6-a3f9-402aaedeb8df" providerId="ADAL" clId="{A85D6968-CA29-490A-B8DF-443C2BA8D920}" dt="2021-10-19T05:34:47.748" v="27"/>
          <ac:spMkLst>
            <pc:docMk/>
            <pc:sldMk cId="4002110547" sldId="272"/>
            <ac:spMk id="2" creationId="{00000000-0000-0000-0000-000000000000}"/>
          </ac:spMkLst>
        </pc:spChg>
        <pc:spChg chg="mod">
          <ac:chgData name="Aistis" userId="d0657fc4-24ea-43b6-a3f9-402aaedeb8df" providerId="ADAL" clId="{A85D6968-CA29-490A-B8DF-443C2BA8D920}" dt="2021-10-19T08:17:29.465" v="88" actId="20577"/>
          <ac:spMkLst>
            <pc:docMk/>
            <pc:sldMk cId="4002110547" sldId="272"/>
            <ac:spMk id="3" creationId="{00000000-0000-0000-0000-000000000000}"/>
          </ac:spMkLst>
        </pc:spChg>
      </pc:sldChg>
      <pc:sldChg chg="modSp mod">
        <pc:chgData name="Aistis" userId="d0657fc4-24ea-43b6-a3f9-402aaedeb8df" providerId="ADAL" clId="{A85D6968-CA29-490A-B8DF-443C2BA8D920}" dt="2021-10-19T05:50:50.690" v="34"/>
        <pc:sldMkLst>
          <pc:docMk/>
          <pc:sldMk cId="2816235839" sldId="275"/>
        </pc:sldMkLst>
        <pc:spChg chg="mod">
          <ac:chgData name="Aistis" userId="d0657fc4-24ea-43b6-a3f9-402aaedeb8df" providerId="ADAL" clId="{A85D6968-CA29-490A-B8DF-443C2BA8D920}" dt="2021-10-19T05:50:50.690" v="34"/>
          <ac:spMkLst>
            <pc:docMk/>
            <pc:sldMk cId="2816235839" sldId="275"/>
            <ac:spMk id="2" creationId="{00000000-0000-0000-0000-000000000000}"/>
          </ac:spMkLst>
        </pc:spChg>
      </pc:sldChg>
      <pc:sldChg chg="modSp mod">
        <pc:chgData name="Aistis" userId="d0657fc4-24ea-43b6-a3f9-402aaedeb8df" providerId="ADAL" clId="{A85D6968-CA29-490A-B8DF-443C2BA8D920}" dt="2021-10-19T05:50:25.545" v="33" actId="20577"/>
        <pc:sldMkLst>
          <pc:docMk/>
          <pc:sldMk cId="285199838" sldId="276"/>
        </pc:sldMkLst>
        <pc:spChg chg="mod">
          <ac:chgData name="Aistis" userId="d0657fc4-24ea-43b6-a3f9-402aaedeb8df" providerId="ADAL" clId="{A85D6968-CA29-490A-B8DF-443C2BA8D920}" dt="2021-10-19T05:50:11.773" v="31"/>
          <ac:spMkLst>
            <pc:docMk/>
            <pc:sldMk cId="285199838" sldId="276"/>
            <ac:spMk id="2" creationId="{00000000-0000-0000-0000-000000000000}"/>
          </ac:spMkLst>
        </pc:spChg>
        <pc:spChg chg="mod">
          <ac:chgData name="Aistis" userId="d0657fc4-24ea-43b6-a3f9-402aaedeb8df" providerId="ADAL" clId="{A85D6968-CA29-490A-B8DF-443C2BA8D920}" dt="2021-10-19T05:50:25.545" v="33" actId="20577"/>
          <ac:spMkLst>
            <pc:docMk/>
            <pc:sldMk cId="285199838" sldId="276"/>
            <ac:spMk id="3" creationId="{00000000-0000-0000-0000-000000000000}"/>
          </ac:spMkLst>
        </pc:spChg>
      </pc:sldChg>
      <pc:sldChg chg="modSp mod">
        <pc:chgData name="Aistis" userId="d0657fc4-24ea-43b6-a3f9-402aaedeb8df" providerId="ADAL" clId="{A85D6968-CA29-490A-B8DF-443C2BA8D920}" dt="2021-10-19T05:34:18.087" v="25" actId="6549"/>
        <pc:sldMkLst>
          <pc:docMk/>
          <pc:sldMk cId="532537611" sldId="278"/>
        </pc:sldMkLst>
        <pc:spChg chg="mod">
          <ac:chgData name="Aistis" userId="d0657fc4-24ea-43b6-a3f9-402aaedeb8df" providerId="ADAL" clId="{A85D6968-CA29-490A-B8DF-443C2BA8D920}" dt="2021-10-19T05:33:53.496" v="9"/>
          <ac:spMkLst>
            <pc:docMk/>
            <pc:sldMk cId="532537611" sldId="278"/>
            <ac:spMk id="2" creationId="{00000000-0000-0000-0000-000000000000}"/>
          </ac:spMkLst>
        </pc:spChg>
        <pc:spChg chg="mod">
          <ac:chgData name="Aistis" userId="d0657fc4-24ea-43b6-a3f9-402aaedeb8df" providerId="ADAL" clId="{A85D6968-CA29-490A-B8DF-443C2BA8D920}" dt="2021-10-19T05:34:18.087" v="25" actId="6549"/>
          <ac:spMkLst>
            <pc:docMk/>
            <pc:sldMk cId="532537611" sldId="278"/>
            <ac:spMk id="3" creationId="{00000000-0000-0000-0000-000000000000}"/>
          </ac:spMkLst>
        </pc:spChg>
      </pc:sldChg>
      <pc:sldChg chg="modSp mod">
        <pc:chgData name="Aistis" userId="d0657fc4-24ea-43b6-a3f9-402aaedeb8df" providerId="ADAL" clId="{A85D6968-CA29-490A-B8DF-443C2BA8D920}" dt="2021-10-19T08:00:47.025" v="59" actId="313"/>
        <pc:sldMkLst>
          <pc:docMk/>
          <pc:sldMk cId="2803654682" sldId="285"/>
        </pc:sldMkLst>
        <pc:spChg chg="mod">
          <ac:chgData name="Aistis" userId="d0657fc4-24ea-43b6-a3f9-402aaedeb8df" providerId="ADAL" clId="{A85D6968-CA29-490A-B8DF-443C2BA8D920}" dt="2021-10-19T08:00:47.025" v="59" actId="313"/>
          <ac:spMkLst>
            <pc:docMk/>
            <pc:sldMk cId="2803654682" sldId="285"/>
            <ac:spMk id="2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BE766-EDC7-4EF1-8663-43252ADC09A6}" type="datetimeFigureOut">
              <a:rPr lang="en-US" smtClean="0"/>
              <a:t>10/19/2021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74ACB-8330-4294-BAE9-8DB730BA4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6640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BE766-EDC7-4EF1-8663-43252ADC09A6}" type="datetimeFigureOut">
              <a:rPr lang="en-US" smtClean="0"/>
              <a:t>10/19/2021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74ACB-8330-4294-BAE9-8DB730BA4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8920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BE766-EDC7-4EF1-8663-43252ADC09A6}" type="datetimeFigureOut">
              <a:rPr lang="en-US" smtClean="0"/>
              <a:t>10/19/2021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74ACB-8330-4294-BAE9-8DB730BA4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3553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BE766-EDC7-4EF1-8663-43252ADC09A6}" type="datetimeFigureOut">
              <a:rPr lang="en-US" smtClean="0"/>
              <a:t>10/19/2021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74ACB-8330-4294-BAE9-8DB730BA4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603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BE766-EDC7-4EF1-8663-43252ADC09A6}" type="datetimeFigureOut">
              <a:rPr lang="en-US" smtClean="0"/>
              <a:t>10/19/2021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74ACB-8330-4294-BAE9-8DB730BA4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784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BE766-EDC7-4EF1-8663-43252ADC09A6}" type="datetimeFigureOut">
              <a:rPr lang="en-US" smtClean="0"/>
              <a:t>10/19/2021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74ACB-8330-4294-BAE9-8DB730BA4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938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BE766-EDC7-4EF1-8663-43252ADC09A6}" type="datetimeFigureOut">
              <a:rPr lang="en-US" smtClean="0"/>
              <a:t>10/19/2021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74ACB-8330-4294-BAE9-8DB730BA4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2958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BE766-EDC7-4EF1-8663-43252ADC09A6}" type="datetimeFigureOut">
              <a:rPr lang="en-US" smtClean="0"/>
              <a:t>10/19/2021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74ACB-8330-4294-BAE9-8DB730BA4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7851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BE766-EDC7-4EF1-8663-43252ADC09A6}" type="datetimeFigureOut">
              <a:rPr lang="en-US" smtClean="0"/>
              <a:t>10/19/2021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74ACB-8330-4294-BAE9-8DB730BA4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5508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BE766-EDC7-4EF1-8663-43252ADC09A6}" type="datetimeFigureOut">
              <a:rPr lang="en-US" smtClean="0"/>
              <a:t>10/19/2021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74ACB-8330-4294-BAE9-8DB730BA4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0871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BE766-EDC7-4EF1-8663-43252ADC09A6}" type="datetimeFigureOut">
              <a:rPr lang="en-US" smtClean="0"/>
              <a:t>10/19/2021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74ACB-8330-4294-BAE9-8DB730BA4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0275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57200"/>
            <a:ext cx="10972800" cy="1371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981200"/>
            <a:ext cx="5384800" cy="3886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384800" cy="3886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F52BF8-E8E3-4EE7-8B80-EA31E2389D5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413721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57200"/>
            <a:ext cx="10972800" cy="1371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09600" y="1981200"/>
            <a:ext cx="10972800" cy="38862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F24703-75EA-44DA-8E4E-AEDC276676B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53880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5BE766-EDC7-4EF1-8663-43252ADC09A6}" type="datetimeFigureOut">
              <a:rPr lang="en-US" smtClean="0"/>
              <a:t>10/19/2021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174ACB-8330-4294-BAE9-8DB730BA4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3054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6.emf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ebp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Introduction to robotics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lt-LT" dirty="0"/>
              <a:t>4. </a:t>
            </a:r>
            <a:r>
              <a:rPr lang="lt-LT" dirty="0" err="1"/>
              <a:t>Sensor</a:t>
            </a:r>
            <a:r>
              <a:rPr lang="en-US" dirty="0"/>
              <a:t>s</a:t>
            </a:r>
            <a:endParaRPr lang="lt-LT" dirty="0"/>
          </a:p>
          <a:p>
            <a:endParaRPr lang="lt-LT" dirty="0"/>
          </a:p>
          <a:p>
            <a:endParaRPr lang="lt-LT" dirty="0"/>
          </a:p>
          <a:p>
            <a:r>
              <a:rPr lang="lt-LT" dirty="0"/>
              <a:t>Aistis </a:t>
            </a:r>
            <a:r>
              <a:rPr lang="lt-LT" dirty="0" err="1"/>
              <a:t>Raudys</a:t>
            </a:r>
            <a:r>
              <a:rPr lang="lt-LT" dirty="0"/>
              <a:t> ir Vytautas Valaitis</a:t>
            </a:r>
          </a:p>
          <a:p>
            <a:r>
              <a:rPr lang="lt-LT" dirty="0"/>
              <a:t>20</a:t>
            </a:r>
            <a:r>
              <a:rPr lang="en-US" dirty="0"/>
              <a:t>2</a:t>
            </a:r>
            <a:r>
              <a:rPr lang="lt-LT" dirty="0"/>
              <a:t>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89781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err="1"/>
              <a:t>What</a:t>
            </a:r>
            <a:r>
              <a:rPr lang="lt-LT" dirty="0"/>
              <a:t> </a:t>
            </a:r>
            <a:r>
              <a:rPr lang="lt-LT" dirty="0" err="1"/>
              <a:t>type</a:t>
            </a:r>
            <a:r>
              <a:rPr lang="lt-LT" dirty="0"/>
              <a:t> </a:t>
            </a:r>
            <a:r>
              <a:rPr lang="lt-LT" dirty="0" err="1"/>
              <a:t>of</a:t>
            </a:r>
            <a:r>
              <a:rPr lang="lt-LT" dirty="0"/>
              <a:t> </a:t>
            </a:r>
            <a:r>
              <a:rPr lang="lt-LT" dirty="0" err="1"/>
              <a:t>sensors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lt-LT" dirty="0" err="1"/>
              <a:t>Acoustics</a:t>
            </a:r>
            <a:endParaRPr lang="lt-LT" dirty="0"/>
          </a:p>
          <a:p>
            <a:r>
              <a:rPr lang="lt-LT" dirty="0" err="1"/>
              <a:t>Vibrations</a:t>
            </a:r>
            <a:endParaRPr lang="lt-LT" dirty="0"/>
          </a:p>
          <a:p>
            <a:r>
              <a:rPr lang="lt-LT" dirty="0" err="1"/>
              <a:t>Chemical</a:t>
            </a:r>
            <a:endParaRPr lang="lt-LT" dirty="0"/>
          </a:p>
          <a:p>
            <a:r>
              <a:rPr lang="lt-LT" dirty="0" err="1"/>
              <a:t>Environments</a:t>
            </a:r>
            <a:r>
              <a:rPr lang="lt-LT" dirty="0"/>
              <a:t> (</a:t>
            </a:r>
            <a:r>
              <a:rPr lang="lt-LT" dirty="0" err="1"/>
              <a:t>humidity</a:t>
            </a:r>
            <a:r>
              <a:rPr lang="lt-LT" dirty="0"/>
              <a:t>, etc.)</a:t>
            </a:r>
          </a:p>
          <a:p>
            <a:r>
              <a:rPr lang="lt-LT" dirty="0" err="1"/>
              <a:t>Positions</a:t>
            </a:r>
            <a:endParaRPr lang="lt-LT" dirty="0"/>
          </a:p>
          <a:p>
            <a:r>
              <a:rPr lang="lt-LT" dirty="0" err="1"/>
              <a:t>Optical</a:t>
            </a:r>
            <a:endParaRPr lang="lt-LT" dirty="0"/>
          </a:p>
          <a:p>
            <a:r>
              <a:rPr lang="lt-LT" dirty="0" err="1"/>
              <a:t>Temperature</a:t>
            </a:r>
            <a:endParaRPr lang="lt-LT" dirty="0"/>
          </a:p>
          <a:p>
            <a:r>
              <a:rPr lang="lt-LT" dirty="0" err="1"/>
              <a:t>Distance</a:t>
            </a:r>
            <a:endParaRPr lang="lt-LT" dirty="0"/>
          </a:p>
          <a:p>
            <a:r>
              <a:rPr lang="lt-LT" dirty="0" err="1"/>
              <a:t>Others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57920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Analogue and Digital Sensors</a:t>
            </a:r>
          </a:p>
          <a:p>
            <a:r>
              <a:rPr lang="en-US" dirty="0"/>
              <a:t>Digital - is or is not</a:t>
            </a:r>
          </a:p>
          <a:p>
            <a:r>
              <a:rPr lang="en-US" dirty="0"/>
              <a:t>Analog measures level</a:t>
            </a:r>
          </a:p>
          <a:p>
            <a:r>
              <a:rPr lang="en-US" dirty="0"/>
              <a:t>Subsequently, a digital signal is obtained in combination with the ADC</a:t>
            </a:r>
          </a:p>
          <a:p>
            <a:r>
              <a:rPr lang="en-US" dirty="0"/>
              <a:t>Or 0/1 when the limit is exceeded</a:t>
            </a:r>
          </a:p>
          <a:p>
            <a:r>
              <a:rPr lang="en-US" dirty="0"/>
              <a:t>Digital over I2C</a:t>
            </a:r>
          </a:p>
          <a:p>
            <a:endParaRPr lang="en-US" dirty="0"/>
          </a:p>
          <a:p>
            <a:r>
              <a:rPr lang="en-US" dirty="0"/>
              <a:t>Resistance varies</a:t>
            </a:r>
          </a:p>
          <a:p>
            <a:r>
              <a:rPr lang="en-US" dirty="0"/>
              <a:t>Thermocouples</a:t>
            </a:r>
          </a:p>
        </p:txBody>
      </p:sp>
    </p:spTree>
    <p:extLst>
      <p:ext uri="{BB962C8B-B14F-4D97-AF65-F5344CB8AC3E}">
        <p14:creationId xmlns:p14="http://schemas.microsoft.com/office/powerpoint/2010/main" val="28170543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Analog to Digital Converter (ADC)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Converts an analog signal to a digital one</a:t>
            </a:r>
          </a:p>
          <a:p>
            <a:r>
              <a:rPr lang="en-US" dirty="0"/>
              <a:t>Has accuracy measured in bits</a:t>
            </a:r>
          </a:p>
          <a:p>
            <a:r>
              <a:rPr lang="en-US" dirty="0"/>
              <a:t>10, 12, 16 bits</a:t>
            </a:r>
          </a:p>
        </p:txBody>
      </p:sp>
    </p:spTree>
    <p:extLst>
      <p:ext uri="{BB962C8B-B14F-4D97-AF65-F5344CB8AC3E}">
        <p14:creationId xmlns:p14="http://schemas.microsoft.com/office/powerpoint/2010/main" val="29521521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err="1"/>
              <a:t>How</a:t>
            </a:r>
            <a:r>
              <a:rPr lang="lt-LT" dirty="0"/>
              <a:t> </a:t>
            </a:r>
            <a:r>
              <a:rPr lang="lt-LT" dirty="0" err="1"/>
              <a:t>the</a:t>
            </a:r>
            <a:r>
              <a:rPr lang="lt-LT" dirty="0"/>
              <a:t> </a:t>
            </a:r>
            <a:r>
              <a:rPr lang="lt-LT" dirty="0" err="1"/>
              <a:t>sensors</a:t>
            </a:r>
            <a:r>
              <a:rPr lang="lt-LT" dirty="0"/>
              <a:t> </a:t>
            </a:r>
            <a:r>
              <a:rPr lang="lt-LT" dirty="0" err="1"/>
              <a:t>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err="1"/>
              <a:t>Microphones</a:t>
            </a:r>
            <a:endParaRPr lang="lt-LT" dirty="0"/>
          </a:p>
          <a:p>
            <a:r>
              <a:rPr lang="lt-LT" dirty="0" err="1"/>
              <a:t>Vibration</a:t>
            </a:r>
            <a:r>
              <a:rPr lang="lt-LT" dirty="0"/>
              <a:t> </a:t>
            </a:r>
            <a:r>
              <a:rPr lang="lt-LT" dirty="0" err="1"/>
              <a:t>measurement</a:t>
            </a:r>
            <a:endParaRPr lang="lt-LT" dirty="0"/>
          </a:p>
          <a:p>
            <a:r>
              <a:rPr lang="lt-LT" dirty="0" err="1"/>
              <a:t>Seismic</a:t>
            </a:r>
            <a:r>
              <a:rPr lang="lt-LT" dirty="0"/>
              <a:t> </a:t>
            </a:r>
            <a:r>
              <a:rPr lang="lt-LT" dirty="0" err="1"/>
              <a:t>meters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0940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Sensor ideas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The environment changes materials</a:t>
            </a:r>
          </a:p>
          <a:p>
            <a:r>
              <a:rPr lang="en-US" dirty="0"/>
              <a:t>Generates a weak current</a:t>
            </a:r>
          </a:p>
          <a:p>
            <a:pPr lvl="1"/>
            <a:r>
              <a:rPr lang="en-US" dirty="0"/>
              <a:t>Microphones</a:t>
            </a:r>
          </a:p>
          <a:p>
            <a:pPr lvl="1"/>
            <a:r>
              <a:rPr lang="en-US" dirty="0"/>
              <a:t>Thermo</a:t>
            </a:r>
          </a:p>
          <a:p>
            <a:r>
              <a:rPr lang="en-US" dirty="0"/>
              <a:t>Changes the resistance</a:t>
            </a:r>
          </a:p>
          <a:p>
            <a:pPr lvl="1"/>
            <a:r>
              <a:rPr lang="en-US" dirty="0"/>
              <a:t>Photo</a:t>
            </a:r>
          </a:p>
          <a:p>
            <a:pPr lvl="1"/>
            <a:r>
              <a:rPr lang="en-US" dirty="0"/>
              <a:t>Pressure</a:t>
            </a:r>
          </a:p>
          <a:p>
            <a:pPr lvl="1"/>
            <a:r>
              <a:rPr lang="en-US" dirty="0"/>
              <a:t>Thermo</a:t>
            </a:r>
          </a:p>
          <a:p>
            <a:pPr lvl="1"/>
            <a:r>
              <a:rPr lang="lt-LT" dirty="0"/>
              <a:t>Angle</a:t>
            </a:r>
            <a:endParaRPr lang="en-US" dirty="0"/>
          </a:p>
          <a:p>
            <a:r>
              <a:rPr lang="en-US" dirty="0"/>
              <a:t>The capacitor capacity changes</a:t>
            </a:r>
          </a:p>
          <a:p>
            <a:r>
              <a:rPr lang="en-US" dirty="0"/>
              <a:t>Other</a:t>
            </a:r>
          </a:p>
        </p:txBody>
      </p:sp>
    </p:spTree>
    <p:extLst>
      <p:ext uri="{BB962C8B-B14F-4D97-AF65-F5344CB8AC3E}">
        <p14:creationId xmlns:p14="http://schemas.microsoft.com/office/powerpoint/2010/main" val="20047864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9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Detectable Phenomenon</a:t>
            </a:r>
          </a:p>
        </p:txBody>
      </p:sp>
      <p:graphicFrame>
        <p:nvGraphicFramePr>
          <p:cNvPr id="9360" name="Group 144"/>
          <p:cNvGraphicFramePr>
            <a:graphicFrameLocks noGrp="1"/>
          </p:cNvGraphicFramePr>
          <p:nvPr>
            <p:ph idx="1"/>
          </p:nvPr>
        </p:nvGraphicFramePr>
        <p:xfrm>
          <a:off x="2362200" y="1676401"/>
          <a:ext cx="7486650" cy="4660901"/>
        </p:xfrm>
        <a:graphic>
          <a:graphicData uri="http://schemas.openxmlformats.org/drawingml/2006/table">
            <a:tbl>
              <a:tblPr/>
              <a:tblGrid>
                <a:gridCol w="3178175">
                  <a:extLst>
                    <a:ext uri="{9D8B030D-6E8A-4147-A177-3AD203B41FA5}">
                      <a16:colId xmlns:a16="http://schemas.microsoft.com/office/drawing/2014/main" val="2839068769"/>
                    </a:ext>
                  </a:extLst>
                </a:gridCol>
                <a:gridCol w="4308475">
                  <a:extLst>
                    <a:ext uri="{9D8B030D-6E8A-4147-A177-3AD203B41FA5}">
                      <a16:colId xmlns:a16="http://schemas.microsoft.com/office/drawing/2014/main" val="900217042"/>
                    </a:ext>
                  </a:extLst>
                </a:gridCol>
              </a:tblGrid>
              <a:tr h="454087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Stimulus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Quantity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99108685"/>
                  </a:ext>
                </a:extLst>
              </a:tr>
              <a:tr h="457262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Acoustic</a:t>
                      </a:r>
                      <a:endParaRPr kumimoji="0" lang="en-US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Wave (amplitude, phase, polarization), Spectrum, Wave 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Velocity</a:t>
                      </a:r>
                      <a:endParaRPr kumimoji="0" lang="en-US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2448379"/>
                  </a:ext>
                </a:extLst>
              </a:tr>
              <a:tr h="548715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Biological &amp; Chemical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Fluid Concentrations (Gas or Liquid)</a:t>
                      </a:r>
                      <a:endParaRPr kumimoji="0" lang="en-US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1921172"/>
                  </a:ext>
                </a:extLst>
              </a:tr>
              <a:tr h="914525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Electric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Charge, Voltage, Current, Electric Field (amplitude, phase, 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polarization), Conductivity, Permittivity</a:t>
                      </a:r>
                      <a:endParaRPr kumimoji="0" lang="en-US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5555076"/>
                  </a:ext>
                </a:extLst>
              </a:tr>
              <a:tr h="731620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Magnetic</a:t>
                      </a:r>
                      <a:endParaRPr kumimoji="0" lang="en-US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Magnetic Field (amplitude, phase, polarization), Flux, 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Permeability</a:t>
                      </a:r>
                      <a:endParaRPr kumimoji="0" lang="en-US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0003406"/>
                  </a:ext>
                </a:extLst>
              </a:tr>
              <a:tr h="548715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Optical</a:t>
                      </a:r>
                      <a:endParaRPr kumimoji="0" lang="en-US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Refractive Index, Reflectivity, Absorption</a:t>
                      </a:r>
                      <a:endParaRPr kumimoji="0" lang="en-US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3224390"/>
                  </a:ext>
                </a:extLst>
              </a:tr>
              <a:tr h="548715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Thermal</a:t>
                      </a:r>
                      <a:endParaRPr kumimoji="0" lang="en-US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Temperature, Flux, Specific Heat, Thermal Conductivity</a:t>
                      </a:r>
                      <a:endParaRPr kumimoji="0" lang="en-US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2510675"/>
                  </a:ext>
                </a:extLst>
              </a:tr>
              <a:tr h="457262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Mechanical</a:t>
                      </a:r>
                      <a:endParaRPr kumimoji="0" lang="en-US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Position, Velocity, Acceleration, Force, Strain, Stress, 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Pressure, Torque</a:t>
                      </a:r>
                      <a:endParaRPr kumimoji="0" lang="en-US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76765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078368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err="1"/>
              <a:t>Microphones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lt-LT" dirty="0" err="1"/>
              <a:t>Converts</a:t>
            </a:r>
            <a:r>
              <a:rPr lang="lt-LT" dirty="0"/>
              <a:t> </a:t>
            </a:r>
            <a:r>
              <a:rPr lang="lt-LT" dirty="0" err="1"/>
              <a:t>sound</a:t>
            </a:r>
            <a:r>
              <a:rPr lang="lt-LT" dirty="0"/>
              <a:t> / </a:t>
            </a:r>
            <a:r>
              <a:rPr lang="lt-LT" dirty="0" err="1"/>
              <a:t>vibrations</a:t>
            </a:r>
            <a:r>
              <a:rPr lang="lt-LT" dirty="0"/>
              <a:t> </a:t>
            </a:r>
            <a:r>
              <a:rPr lang="lt-LT" dirty="0" err="1"/>
              <a:t>into</a:t>
            </a:r>
            <a:r>
              <a:rPr lang="lt-LT" dirty="0"/>
              <a:t> </a:t>
            </a:r>
            <a:r>
              <a:rPr lang="lt-LT" dirty="0" err="1"/>
              <a:t>electrical</a:t>
            </a:r>
            <a:r>
              <a:rPr lang="lt-LT" dirty="0"/>
              <a:t> </a:t>
            </a:r>
            <a:r>
              <a:rPr lang="lt-LT" dirty="0" err="1"/>
              <a:t>pulses</a:t>
            </a:r>
            <a:endParaRPr lang="lt-LT" dirty="0"/>
          </a:p>
          <a:p>
            <a:pPr marL="971550" lvl="1" indent="-514350">
              <a:buFont typeface="+mj-lt"/>
              <a:buAutoNum type="arabicPeriod"/>
            </a:pPr>
            <a:r>
              <a:rPr lang="lt-LT" dirty="0" err="1"/>
              <a:t>dynamic</a:t>
            </a:r>
            <a:r>
              <a:rPr lang="lt-LT" dirty="0"/>
              <a:t> </a:t>
            </a:r>
            <a:r>
              <a:rPr lang="lt-LT" dirty="0" err="1"/>
              <a:t>microphone</a:t>
            </a:r>
            <a:endParaRPr lang="lt-LT" dirty="0"/>
          </a:p>
          <a:p>
            <a:pPr marL="971550" lvl="1" indent="-514350">
              <a:buFont typeface="+mj-lt"/>
              <a:buAutoNum type="arabicPeriod"/>
            </a:pPr>
            <a:r>
              <a:rPr lang="lt-LT" dirty="0" err="1"/>
              <a:t>condenser</a:t>
            </a:r>
            <a:r>
              <a:rPr lang="lt-LT" dirty="0"/>
              <a:t> </a:t>
            </a:r>
            <a:r>
              <a:rPr lang="lt-LT" dirty="0" err="1"/>
              <a:t>microphone</a:t>
            </a:r>
            <a:endParaRPr lang="lt-LT" dirty="0"/>
          </a:p>
          <a:p>
            <a:pPr marL="971550" lvl="1" indent="-514350">
              <a:buFont typeface="+mj-lt"/>
              <a:buAutoNum type="arabicPeriod"/>
            </a:pPr>
            <a:r>
              <a:rPr lang="lt-LT" dirty="0" err="1"/>
              <a:t>Electret</a:t>
            </a:r>
            <a:r>
              <a:rPr lang="lt-LT" dirty="0"/>
              <a:t> </a:t>
            </a:r>
            <a:r>
              <a:rPr lang="lt-LT" dirty="0" err="1"/>
              <a:t>microphone</a:t>
            </a:r>
            <a:endParaRPr lang="lt-LT" dirty="0"/>
          </a:p>
          <a:p>
            <a:pPr marL="514350" indent="-514350">
              <a:buFont typeface="+mj-lt"/>
              <a:buAutoNum type="arabicPeriod"/>
            </a:pPr>
            <a:r>
              <a:rPr lang="lt-LT" dirty="0" err="1"/>
              <a:t>Converts</a:t>
            </a:r>
            <a:r>
              <a:rPr lang="lt-LT" dirty="0"/>
              <a:t> </a:t>
            </a:r>
            <a:r>
              <a:rPr lang="lt-LT" dirty="0" err="1"/>
              <a:t>electrical</a:t>
            </a:r>
            <a:r>
              <a:rPr lang="lt-LT" dirty="0"/>
              <a:t> </a:t>
            </a:r>
            <a:r>
              <a:rPr lang="lt-LT" dirty="0" err="1"/>
              <a:t>pulses</a:t>
            </a:r>
            <a:r>
              <a:rPr lang="lt-LT" dirty="0"/>
              <a:t> to a </a:t>
            </a:r>
            <a:r>
              <a:rPr lang="lt-LT" dirty="0" err="1"/>
              <a:t>digital</a:t>
            </a:r>
            <a:r>
              <a:rPr lang="lt-LT" dirty="0"/>
              <a:t> </a:t>
            </a:r>
            <a:r>
              <a:rPr lang="lt-LT" dirty="0" err="1"/>
              <a:t>signal</a:t>
            </a:r>
            <a:r>
              <a:rPr lang="lt-LT" dirty="0"/>
              <a:t> (ADC)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7721" y="1228943"/>
            <a:ext cx="3114286" cy="34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7825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Vibrations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1349" y="2701023"/>
            <a:ext cx="4528755" cy="33989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425" y="2696860"/>
            <a:ext cx="4534301" cy="3403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7627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440" y="198771"/>
            <a:ext cx="8571497" cy="614171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63388" y="365125"/>
            <a:ext cx="5490411" cy="1325563"/>
          </a:xfrm>
        </p:spPr>
        <p:txBody>
          <a:bodyPr/>
          <a:lstStyle/>
          <a:p>
            <a:r>
              <a:rPr lang="lt-LT" dirty="0" err="1"/>
              <a:t>Capacitor</a:t>
            </a:r>
            <a:r>
              <a:rPr lang="lt-LT" dirty="0"/>
              <a:t> </a:t>
            </a:r>
            <a:r>
              <a:rPr lang="lt-LT" dirty="0" err="1"/>
              <a:t>capacity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6362072"/>
            <a:ext cx="10515600" cy="722647"/>
          </a:xfrm>
        </p:spPr>
        <p:txBody>
          <a:bodyPr/>
          <a:lstStyle/>
          <a:p>
            <a:r>
              <a:rPr lang="en-US" dirty="0"/>
              <a:t>https://www.arduino.cc/en/Tutorial/CapacitanceMeter</a:t>
            </a:r>
          </a:p>
        </p:txBody>
      </p:sp>
    </p:spTree>
    <p:extLst>
      <p:ext uri="{BB962C8B-B14F-4D97-AF65-F5344CB8AC3E}">
        <p14:creationId xmlns:p14="http://schemas.microsoft.com/office/powerpoint/2010/main" val="4349388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err="1"/>
              <a:t>Photo</a:t>
            </a:r>
            <a:r>
              <a:rPr lang="lt-LT" dirty="0"/>
              <a:t> </a:t>
            </a:r>
            <a:r>
              <a:rPr lang="lt-LT" dirty="0" err="1"/>
              <a:t>resistors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951384"/>
            <a:ext cx="4403559" cy="253755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9159" y="365125"/>
            <a:ext cx="4133850" cy="47625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02664" y="6059724"/>
            <a:ext cx="43473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http://www.circuitstoday.com/photoresistor</a:t>
            </a:r>
          </a:p>
        </p:txBody>
      </p:sp>
    </p:spTree>
    <p:extLst>
      <p:ext uri="{BB962C8B-B14F-4D97-AF65-F5344CB8AC3E}">
        <p14:creationId xmlns:p14="http://schemas.microsoft.com/office/powerpoint/2010/main" val="33187659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err="1"/>
              <a:t>Photo</a:t>
            </a:r>
            <a:r>
              <a:rPr lang="lt-LT" dirty="0"/>
              <a:t> </a:t>
            </a:r>
            <a:r>
              <a:rPr lang="lt-LT" dirty="0" err="1"/>
              <a:t>resistors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002664" y="6059724"/>
            <a:ext cx="43473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http://www.circuitstoday.com/photoresistor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784" y="1958181"/>
            <a:ext cx="5715000" cy="3476625"/>
          </a:xfrm>
        </p:spPr>
      </p:pic>
    </p:spTree>
    <p:extLst>
      <p:ext uri="{BB962C8B-B14F-4D97-AF65-F5344CB8AC3E}">
        <p14:creationId xmlns:p14="http://schemas.microsoft.com/office/powerpoint/2010/main" val="11864022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Foto </a:t>
            </a:r>
            <a:r>
              <a:rPr lang="en-US" dirty="0" err="1"/>
              <a:t>diods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243" y="1811546"/>
            <a:ext cx="2914650" cy="2133600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3822" y="490378"/>
            <a:ext cx="4254471" cy="309503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585410"/>
            <a:ext cx="2999874" cy="2999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7337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Foto </a:t>
            </a:r>
            <a:r>
              <a:rPr lang="en-US" dirty="0" err="1"/>
              <a:t>diods</a:t>
            </a:r>
            <a:endParaRPr lang="en-US" dirty="0"/>
          </a:p>
        </p:txBody>
      </p:sp>
      <p:pic>
        <p:nvPicPr>
          <p:cNvPr id="4" name="Picture 3" descr="databank3-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8459" y="1825625"/>
            <a:ext cx="9796525" cy="3652754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9774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Smoke sensors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853" y="1818752"/>
            <a:ext cx="11357811" cy="5039248"/>
          </a:xfrm>
        </p:spPr>
      </p:pic>
    </p:spTree>
    <p:extLst>
      <p:ext uri="{BB962C8B-B14F-4D97-AF65-F5344CB8AC3E}">
        <p14:creationId xmlns:p14="http://schemas.microsoft.com/office/powerpoint/2010/main" val="28036546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err="1"/>
              <a:t>Thermistors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4922" y="1792296"/>
            <a:ext cx="4880008" cy="4081112"/>
          </a:xfrm>
        </p:spPr>
      </p:pic>
      <p:sp>
        <p:nvSpPr>
          <p:cNvPr id="4" name="Rectangle 3"/>
          <p:cNvSpPr/>
          <p:nvPr/>
        </p:nvSpPr>
        <p:spPr>
          <a:xfrm>
            <a:off x="625642" y="6394467"/>
            <a:ext cx="8305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http://www.circuitstoday.com/thermistors-working-types-applications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943" y="2406065"/>
            <a:ext cx="4124325" cy="2543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6290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err="1"/>
              <a:t>Thermistors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25642" y="6394467"/>
            <a:ext cx="8305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http://www.circuitstoday.com/thermistors-working-types-applications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42" y="1623052"/>
            <a:ext cx="5343525" cy="4419600"/>
          </a:xfrm>
          <a:prstGeom prst="rect">
            <a:avLst/>
          </a:prstGeom>
        </p:spPr>
      </p:pic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5598694" y="1825625"/>
            <a:ext cx="5755105" cy="4351338"/>
          </a:xfrm>
        </p:spPr>
        <p:txBody>
          <a:bodyPr/>
          <a:lstStyle/>
          <a:p>
            <a:r>
              <a:rPr lang="en-US" b="1" dirty="0"/>
              <a:t>PTC Thermistor</a:t>
            </a:r>
          </a:p>
          <a:p>
            <a:r>
              <a:rPr lang="en-US" b="1" dirty="0"/>
              <a:t>NTC Thermistor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09043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err="1"/>
              <a:t>Distance</a:t>
            </a:r>
            <a:r>
              <a:rPr lang="lt-LT" dirty="0"/>
              <a:t> </a:t>
            </a:r>
            <a:r>
              <a:rPr lang="lt-LT" dirty="0" err="1"/>
              <a:t>sensors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err="1"/>
              <a:t>Ultrasound</a:t>
            </a:r>
            <a:endParaRPr lang="lt-LT" dirty="0"/>
          </a:p>
          <a:p>
            <a:r>
              <a:rPr lang="lt-LT" dirty="0" err="1"/>
              <a:t>Infrared</a:t>
            </a:r>
            <a:endParaRPr lang="lt-LT" dirty="0"/>
          </a:p>
          <a:p>
            <a:r>
              <a:rPr lang="lt-LT" dirty="0" err="1"/>
              <a:t>Microwave</a:t>
            </a:r>
            <a:endParaRPr lang="lt-LT" dirty="0"/>
          </a:p>
          <a:p>
            <a:r>
              <a:rPr lang="lt-LT" dirty="0" err="1"/>
              <a:t>ToF</a:t>
            </a:r>
            <a:endParaRPr lang="lt-LT" dirty="0"/>
          </a:p>
          <a:p>
            <a:endParaRPr lang="lt-LT" dirty="0"/>
          </a:p>
          <a:p>
            <a:r>
              <a:rPr lang="lt-LT" dirty="0" err="1"/>
              <a:t>The</a:t>
            </a:r>
            <a:r>
              <a:rPr lang="lt-LT" dirty="0"/>
              <a:t> </a:t>
            </a:r>
            <a:r>
              <a:rPr lang="lt-LT" dirty="0" err="1"/>
              <a:t>police</a:t>
            </a:r>
            <a:r>
              <a:rPr lang="lt-LT" dirty="0"/>
              <a:t> </a:t>
            </a:r>
            <a:r>
              <a:rPr lang="lt-LT" dirty="0" err="1"/>
              <a:t>like</a:t>
            </a:r>
            <a:r>
              <a:rPr lang="lt-LT" dirty="0"/>
              <a:t> it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9168" y="170949"/>
            <a:ext cx="2486526" cy="248652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3878" y="2657475"/>
            <a:ext cx="4171950" cy="420052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180" y="3211888"/>
            <a:ext cx="2604837" cy="2604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6941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err="1"/>
              <a:t>Distance</a:t>
            </a:r>
            <a:r>
              <a:rPr lang="lt-LT" dirty="0"/>
              <a:t> </a:t>
            </a:r>
            <a:r>
              <a:rPr lang="lt-LT" dirty="0" err="1"/>
              <a:t>sensors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/>
              <a:t>ToF</a:t>
            </a:r>
            <a:endParaRPr lang="lt-LT" dirty="0"/>
          </a:p>
          <a:p>
            <a:r>
              <a:rPr lang="en-GB" dirty="0"/>
              <a:t>Measures the speed of light</a:t>
            </a:r>
            <a:endParaRPr lang="lt-LT" dirty="0"/>
          </a:p>
          <a:p>
            <a:r>
              <a:rPr lang="en-GB" dirty="0"/>
              <a:t>Used </a:t>
            </a:r>
            <a:r>
              <a:rPr lang="lt-LT" dirty="0" err="1"/>
              <a:t>in</a:t>
            </a:r>
            <a:r>
              <a:rPr lang="lt-LT" dirty="0"/>
              <a:t> LIDAR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2184" y="365125"/>
            <a:ext cx="4114286" cy="191428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59" y="2414348"/>
            <a:ext cx="4133333" cy="391428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7080" y="3508678"/>
            <a:ext cx="4285714" cy="3514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5376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8336" y="-148264"/>
            <a:ext cx="12504820" cy="8336547"/>
          </a:xfrm>
        </p:spPr>
      </p:pic>
    </p:spTree>
    <p:extLst>
      <p:ext uri="{BB962C8B-B14F-4D97-AF65-F5344CB8AC3E}">
        <p14:creationId xmlns:p14="http://schemas.microsoft.com/office/powerpoint/2010/main" val="3264615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err="1"/>
              <a:t>Gas</a:t>
            </a:r>
            <a:r>
              <a:rPr lang="lt-LT" dirty="0"/>
              <a:t> </a:t>
            </a:r>
            <a:r>
              <a:rPr lang="lt-LT" dirty="0" err="1"/>
              <a:t>sensors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/>
              <a:t>CO2</a:t>
            </a:r>
          </a:p>
          <a:p>
            <a:r>
              <a:rPr lang="lt-LT" dirty="0"/>
              <a:t>CO</a:t>
            </a:r>
          </a:p>
          <a:p>
            <a:r>
              <a:rPr lang="lt-LT" dirty="0" err="1"/>
              <a:t>Met</a:t>
            </a:r>
            <a:r>
              <a:rPr lang="en-US" dirty="0" err="1"/>
              <a:t>hane</a:t>
            </a:r>
            <a:endParaRPr lang="en-US" dirty="0"/>
          </a:p>
          <a:p>
            <a:r>
              <a:rPr lang="en-US" dirty="0"/>
              <a:t>Alcohol vapor</a:t>
            </a:r>
          </a:p>
          <a:p>
            <a:r>
              <a:rPr lang="lt-LT" dirty="0"/>
              <a:t>Ir t.t.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7621" y="804111"/>
            <a:ext cx="4495800" cy="4495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169" y="1825625"/>
            <a:ext cx="4109952" cy="4109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2372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CO</a:t>
            </a:r>
            <a:r>
              <a:rPr lang="en-US" altLang="en-US" baseline="-25000"/>
              <a:t>2</a:t>
            </a:r>
            <a:r>
              <a:rPr lang="en-US" altLang="en-US"/>
              <a:t> Gas Sensor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1981200"/>
            <a:ext cx="4038600" cy="4114800"/>
          </a:xfrm>
        </p:spPr>
        <p:txBody>
          <a:bodyPr/>
          <a:lstStyle/>
          <a:p>
            <a:pPr eaLnBrk="1" hangingPunct="1"/>
            <a:r>
              <a:rPr lang="en-US" altLang="en-US" sz="2400" dirty="0"/>
              <a:t>CO</a:t>
            </a:r>
            <a:r>
              <a:rPr lang="en-US" altLang="en-US" sz="2400" baseline="-25000" dirty="0"/>
              <a:t>2</a:t>
            </a:r>
            <a:r>
              <a:rPr lang="en-US" altLang="en-US" sz="2400" dirty="0"/>
              <a:t> sensor measures gaseous CO</a:t>
            </a:r>
            <a:r>
              <a:rPr lang="en-US" altLang="en-US" sz="2400" baseline="-25000" dirty="0"/>
              <a:t>2</a:t>
            </a:r>
            <a:r>
              <a:rPr lang="en-US" altLang="en-US" sz="2400" dirty="0"/>
              <a:t> levels in an environment</a:t>
            </a:r>
          </a:p>
          <a:p>
            <a:pPr lvl="4" eaLnBrk="1" hangingPunct="1"/>
            <a:endParaRPr lang="en-US" altLang="en-US" sz="1600" dirty="0"/>
          </a:p>
          <a:p>
            <a:pPr eaLnBrk="1" hangingPunct="1"/>
            <a:r>
              <a:rPr lang="en-US" altLang="en-US" sz="2400" dirty="0"/>
              <a:t>Measures CO</a:t>
            </a:r>
            <a:r>
              <a:rPr lang="en-US" altLang="en-US" sz="2400" baseline="-25000" dirty="0"/>
              <a:t>2</a:t>
            </a:r>
            <a:r>
              <a:rPr lang="en-US" altLang="en-US" sz="2400" dirty="0"/>
              <a:t> levels in the range of 0-5000 ppm</a:t>
            </a:r>
          </a:p>
          <a:p>
            <a:pPr lvl="4" eaLnBrk="1" hangingPunct="1"/>
            <a:endParaRPr lang="en-US" altLang="en-US" sz="1600" dirty="0"/>
          </a:p>
          <a:p>
            <a:pPr eaLnBrk="1" hangingPunct="1"/>
            <a:r>
              <a:rPr lang="en-US" altLang="en-US" sz="2400" dirty="0"/>
              <a:t>Monitors how much infrared radiation is absorbed by CO</a:t>
            </a:r>
            <a:r>
              <a:rPr lang="en-US" altLang="en-US" sz="2400" baseline="-25000" dirty="0"/>
              <a:t>2</a:t>
            </a:r>
            <a:r>
              <a:rPr lang="en-US" altLang="en-US" sz="2400" dirty="0"/>
              <a:t> molecules</a:t>
            </a:r>
          </a:p>
        </p:txBody>
      </p:sp>
      <p:pic>
        <p:nvPicPr>
          <p:cNvPr id="2048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1981201"/>
            <a:ext cx="27432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0485" name="Object 6"/>
          <p:cNvGraphicFramePr>
            <a:graphicFrameLocks noGrp="1" noChangeAspect="1"/>
          </p:cNvGraphicFramePr>
          <p:nvPr>
            <p:ph sz="half" idx="2"/>
          </p:nvPr>
        </p:nvGraphicFramePr>
        <p:xfrm>
          <a:off x="6019800" y="3567113"/>
          <a:ext cx="4495800" cy="2392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3" imgW="5225491" imgH="2780995" progId="Visio.Drawing.11">
                  <p:embed/>
                </p:oleObj>
              </mc:Choice>
              <mc:Fallback>
                <p:oleObj name="Visio" r:id="rId3" imgW="5225491" imgH="2780995" progId="Visio.Drawing.11">
                  <p:embed/>
                  <p:pic>
                    <p:nvPicPr>
                      <p:cNvPr id="20485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9800" y="3567113"/>
                        <a:ext cx="4495800" cy="2392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999135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err="1"/>
              <a:t>Magnetic</a:t>
            </a:r>
            <a:r>
              <a:rPr lang="lt-LT" dirty="0"/>
              <a:t> </a:t>
            </a:r>
            <a:r>
              <a:rPr lang="lt-LT" dirty="0" err="1"/>
              <a:t>field</a:t>
            </a:r>
            <a:r>
              <a:rPr lang="lt-LT" dirty="0"/>
              <a:t> </a:t>
            </a:r>
            <a:r>
              <a:rPr lang="lt-LT" dirty="0" err="1"/>
              <a:t>sensors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err="1"/>
              <a:t>Hall</a:t>
            </a:r>
            <a:r>
              <a:rPr lang="lt-LT" dirty="0"/>
              <a:t> </a:t>
            </a:r>
            <a:r>
              <a:rPr lang="lt-LT" dirty="0" err="1"/>
              <a:t>effect</a:t>
            </a:r>
            <a:endParaRPr lang="lt-LT" dirty="0"/>
          </a:p>
          <a:p>
            <a:r>
              <a:rPr lang="lt-LT" dirty="0" err="1"/>
              <a:t>Analog</a:t>
            </a:r>
            <a:r>
              <a:rPr lang="lt-LT" dirty="0"/>
              <a:t> </a:t>
            </a:r>
          </a:p>
          <a:p>
            <a:r>
              <a:rPr lang="lt-LT" dirty="0"/>
              <a:t>Digital</a:t>
            </a:r>
          </a:p>
          <a:p>
            <a:endParaRPr lang="lt-LT" dirty="0"/>
          </a:p>
          <a:p>
            <a:r>
              <a:rPr lang="lt-LT" dirty="0" err="1"/>
              <a:t>Can</a:t>
            </a:r>
            <a:r>
              <a:rPr lang="lt-LT" dirty="0"/>
              <a:t> </a:t>
            </a:r>
            <a:r>
              <a:rPr lang="lt-LT" dirty="0" err="1"/>
              <a:t>detect</a:t>
            </a:r>
            <a:r>
              <a:rPr lang="lt-LT" dirty="0"/>
              <a:t> poles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1657" y="1825625"/>
            <a:ext cx="7392143" cy="415808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56357" y="6404629"/>
            <a:ext cx="40293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https://en.wikipedia.org/wiki/Hall_effect</a:t>
            </a:r>
          </a:p>
        </p:txBody>
      </p:sp>
    </p:spTree>
    <p:extLst>
      <p:ext uri="{BB962C8B-B14F-4D97-AF65-F5344CB8AC3E}">
        <p14:creationId xmlns:p14="http://schemas.microsoft.com/office/powerpoint/2010/main" val="40021105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Hall_Sensor.mp4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9473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Water / liquid / air flow sensors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err="1"/>
              <a:t>Uses</a:t>
            </a:r>
            <a:r>
              <a:rPr lang="lt-LT" dirty="0"/>
              <a:t> </a:t>
            </a:r>
            <a:r>
              <a:rPr lang="lt-LT" dirty="0" err="1"/>
              <a:t>hall</a:t>
            </a:r>
            <a:r>
              <a:rPr lang="lt-LT" dirty="0"/>
              <a:t> </a:t>
            </a:r>
            <a:r>
              <a:rPr lang="lt-LT" dirty="0" err="1"/>
              <a:t>or</a:t>
            </a:r>
            <a:endParaRPr lang="lt-LT" dirty="0"/>
          </a:p>
          <a:p>
            <a:r>
              <a:rPr lang="lt-LT" dirty="0" err="1"/>
              <a:t>Optical</a:t>
            </a:r>
            <a:r>
              <a:rPr lang="lt-LT" dirty="0"/>
              <a:t> </a:t>
            </a:r>
            <a:r>
              <a:rPr lang="lt-LT" dirty="0" err="1"/>
              <a:t>principle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0980" y="266241"/>
            <a:ext cx="3377351" cy="298383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4FC2940-DC8B-4AE1-ADAD-DD4BF90AB9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068" y="3350297"/>
            <a:ext cx="5561932" cy="314257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950AC41-B0AC-4E30-9EA0-410085F88F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7268" y="3743506"/>
            <a:ext cx="5080664" cy="2749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1512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PIR </a:t>
            </a:r>
            <a:r>
              <a:rPr lang="lt-LT" dirty="0" err="1"/>
              <a:t>seniors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Reacts to heat rays</a:t>
            </a:r>
            <a:endParaRPr lang="lt-LT" dirty="0"/>
          </a:p>
          <a:p>
            <a:r>
              <a:rPr lang="en-GB" dirty="0"/>
              <a:t>Responds to change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2744" y="1456323"/>
            <a:ext cx="4076700" cy="34480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645" y="3694698"/>
            <a:ext cx="4086225" cy="241935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89285" y="6311900"/>
            <a:ext cx="96653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https://learn.adafruit.com/pir-passive-infrared-proximity-motion-sensor/how-pirs-work</a:t>
            </a:r>
          </a:p>
        </p:txBody>
      </p:sp>
    </p:spTree>
    <p:extLst>
      <p:ext uri="{BB962C8B-B14F-4D97-AF65-F5344CB8AC3E}">
        <p14:creationId xmlns:p14="http://schemas.microsoft.com/office/powerpoint/2010/main" val="2851998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2E17C0-71E6-4352-AFB4-2254373929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volatile organic compounds (VOC)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633D281D-FF6C-4C01-9830-510719148B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7115" y="1517732"/>
            <a:ext cx="3697534" cy="1682667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06516A3-CF68-49B9-BE63-62D830566501}"/>
              </a:ext>
            </a:extLst>
          </p:cNvPr>
          <p:cNvSpPr txBox="1"/>
          <p:nvPr/>
        </p:nvSpPr>
        <p:spPr>
          <a:xfrm>
            <a:off x="9601200" y="97376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Bosch BME680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9C5BD9F-F8BF-4C37-80F9-41C5D88F23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748" y="3474342"/>
            <a:ext cx="9753600" cy="328612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4956A3C-197B-4BD6-A99A-AE86783290EC}"/>
              </a:ext>
            </a:extLst>
          </p:cNvPr>
          <p:cNvSpPr txBox="1"/>
          <p:nvPr/>
        </p:nvSpPr>
        <p:spPr>
          <a:xfrm>
            <a:off x="729915" y="1587103"/>
            <a:ext cx="7676148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Working principle</a:t>
            </a:r>
          </a:p>
          <a:p>
            <a:r>
              <a:rPr lang="en-US" dirty="0"/>
              <a:t>These sensors work by initiating REDOX chemical reactions in a porous layer heated by a filament. This results in </a:t>
            </a:r>
            <a:r>
              <a:rPr lang="en-US" dirty="0" err="1"/>
              <a:t>ionised</a:t>
            </a:r>
            <a:r>
              <a:rPr lang="en-US" dirty="0"/>
              <a:t> local air and modified electrical resistance across the sensor, somewhat proportional to the air quality: A cleaner air will produce less such reactions, resulting in poor conductivity and increased resistance, while a polluted air will increase conductivity resulting in lower resistance.</a:t>
            </a:r>
          </a:p>
        </p:txBody>
      </p:sp>
    </p:spTree>
    <p:extLst>
      <p:ext uri="{BB962C8B-B14F-4D97-AF65-F5344CB8AC3E}">
        <p14:creationId xmlns:p14="http://schemas.microsoft.com/office/powerpoint/2010/main" val="5760950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E8491C-960C-4353-AE90-A82330DDE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54E35E4-85A2-4712-B1CD-D2D940A643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853" y="256131"/>
            <a:ext cx="4748548" cy="2318627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EA18C13-3636-4F61-8437-42E48841A1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8106" y="0"/>
            <a:ext cx="4654799" cy="269560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149D91F-7154-4507-85DA-F063260AED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979" y="2939883"/>
            <a:ext cx="9488906" cy="3526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0414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37F87C-BD11-42B7-A97E-CE0623299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CO2 sensor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B842DAF-4142-415A-BCBA-4C22F9C25A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6023" y="301082"/>
            <a:ext cx="4297055" cy="2963486"/>
          </a:xfr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166A3ED-9DDE-4E96-90E5-FD13E73AD13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339" y="3437105"/>
            <a:ext cx="7779303" cy="3223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42673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38894"/>
            <a:ext cx="6906126" cy="6906126"/>
          </a:xfrm>
        </p:spPr>
      </p:pic>
    </p:spTree>
    <p:extLst>
      <p:ext uri="{BB962C8B-B14F-4D97-AF65-F5344CB8AC3E}">
        <p14:creationId xmlns:p14="http://schemas.microsoft.com/office/powerpoint/2010/main" val="310119120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err="1"/>
              <a:t>And</a:t>
            </a:r>
            <a:r>
              <a:rPr lang="lt-LT" dirty="0"/>
              <a:t> </a:t>
            </a:r>
            <a:r>
              <a:rPr lang="lt-LT" dirty="0" err="1"/>
              <a:t>many</a:t>
            </a:r>
            <a:r>
              <a:rPr lang="lt-LT" dirty="0"/>
              <a:t> </a:t>
            </a:r>
            <a:r>
              <a:rPr lang="lt-LT" dirty="0" err="1"/>
              <a:t>other</a:t>
            </a:r>
            <a:r>
              <a:rPr lang="lt-LT" dirty="0"/>
              <a:t> </a:t>
            </a:r>
            <a:r>
              <a:rPr lang="lt-LT" dirty="0" err="1"/>
              <a:t>sensors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62358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6232</TotalTime>
  <Words>523</Words>
  <Application>Microsoft Office PowerPoint</Application>
  <PresentationFormat>Widescreen</PresentationFormat>
  <Paragraphs>132</Paragraphs>
  <Slides>31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7" baseType="lpstr">
      <vt:lpstr>Arial</vt:lpstr>
      <vt:lpstr>Calibri</vt:lpstr>
      <vt:lpstr>Calibri Light</vt:lpstr>
      <vt:lpstr>Wingdings</vt:lpstr>
      <vt:lpstr>Office Theme</vt:lpstr>
      <vt:lpstr>Visio</vt:lpstr>
      <vt:lpstr>Introduction to robotics</vt:lpstr>
      <vt:lpstr>What type of sensors</vt:lpstr>
      <vt:lpstr>PowerPoint Presentation</vt:lpstr>
      <vt:lpstr>Analog to Digital Converter (ADC)</vt:lpstr>
      <vt:lpstr>How the sensors work</vt:lpstr>
      <vt:lpstr>Sensor ideas</vt:lpstr>
      <vt:lpstr>Detectable Phenomenon</vt:lpstr>
      <vt:lpstr>Microphones</vt:lpstr>
      <vt:lpstr>Vibrations</vt:lpstr>
      <vt:lpstr>Capacitor capacity</vt:lpstr>
      <vt:lpstr>Photo resistors</vt:lpstr>
      <vt:lpstr>Photo resistors</vt:lpstr>
      <vt:lpstr>Foto diods</vt:lpstr>
      <vt:lpstr>Foto diods</vt:lpstr>
      <vt:lpstr>Smoke sensors</vt:lpstr>
      <vt:lpstr>Thermistors</vt:lpstr>
      <vt:lpstr>Thermistors</vt:lpstr>
      <vt:lpstr>Distance sensors</vt:lpstr>
      <vt:lpstr>Distance sensors</vt:lpstr>
      <vt:lpstr>PowerPoint Presentation</vt:lpstr>
      <vt:lpstr>Gas sensors</vt:lpstr>
      <vt:lpstr>CO2 Gas Sensor</vt:lpstr>
      <vt:lpstr>Magnetic field sensors</vt:lpstr>
      <vt:lpstr>Hall_Sensor.mp4</vt:lpstr>
      <vt:lpstr>Water / liquid / air flow sensors</vt:lpstr>
      <vt:lpstr>PIR seniors</vt:lpstr>
      <vt:lpstr> volatile organic compounds (VOC)</vt:lpstr>
      <vt:lpstr>PowerPoint Presentation</vt:lpstr>
      <vt:lpstr>CO2 sensor</vt:lpstr>
      <vt:lpstr>PowerPoint Presentation</vt:lpstr>
      <vt:lpstr>And many other sensors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Įvadas į robotiką</dc:title>
  <dc:creator>Windows User</dc:creator>
  <cp:lastModifiedBy>Aistis</cp:lastModifiedBy>
  <cp:revision>33</cp:revision>
  <dcterms:created xsi:type="dcterms:W3CDTF">2018-07-13T08:07:26Z</dcterms:created>
  <dcterms:modified xsi:type="dcterms:W3CDTF">2021-10-19T09:09:14Z</dcterms:modified>
</cp:coreProperties>
</file>